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9"/>
  </p:notesMasterIdLst>
  <p:sldIdLst>
    <p:sldId id="296" r:id="rId2"/>
    <p:sldId id="436" r:id="rId3"/>
    <p:sldId id="411" r:id="rId4"/>
    <p:sldId id="433" r:id="rId5"/>
    <p:sldId id="412" r:id="rId6"/>
    <p:sldId id="435" r:id="rId7"/>
    <p:sldId id="413" r:id="rId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182A7"/>
    <a:srgbClr val="21A5AD"/>
    <a:srgbClr val="009999"/>
    <a:srgbClr val="0099CC"/>
    <a:srgbClr val="2D9596"/>
    <a:srgbClr val="2D9593"/>
    <a:srgbClr val="29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2051" autoAdjust="0"/>
  </p:normalViewPr>
  <p:slideViewPr>
    <p:cSldViewPr>
      <p:cViewPr varScale="1">
        <p:scale>
          <a:sx n="74" d="100"/>
          <a:sy n="74" d="100"/>
        </p:scale>
        <p:origin x="18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258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F50F4F0-0344-4D72-A32E-A880C395CC7C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A6D555D-4138-451D-9508-0A0EF9D4A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8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5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4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541837"/>
            <a:ext cx="5681980" cy="4224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8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6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4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4892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066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92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5151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576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0894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909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7877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59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Warm-Up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324600"/>
            <a:ext cx="3657600" cy="365125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Gravity and Kinetic Energy Course, 3.3: Marble Collisions</a:t>
            </a:r>
          </a:p>
        </p:txBody>
      </p:sp>
    </p:spTree>
    <p:extLst>
      <p:ext uri="{BB962C8B-B14F-4D97-AF65-F5344CB8AC3E}">
        <p14:creationId xmlns:p14="http://schemas.microsoft.com/office/powerpoint/2010/main" val="935293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Focus question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581400" cy="276237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Gravity and Kinetic Energy Course, 3.3: Marble Collisions</a:t>
            </a:r>
          </a:p>
        </p:txBody>
      </p:sp>
    </p:spTree>
    <p:extLst>
      <p:ext uri="{BB962C8B-B14F-4D97-AF65-F5344CB8AC3E}">
        <p14:creationId xmlns:p14="http://schemas.microsoft.com/office/powerpoint/2010/main" val="9352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Gravity and Kinetic Energy Course, 3.3: Marble Collisions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8424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083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9776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088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5765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554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Gravity and Kinetic Energy Course, 3.3: Marble Collisions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760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Gravity and Kinetic Energy Course, 3.3: Marble Collisions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652" r:id="rId18"/>
    <p:sldLayoutId id="2147483650" r:id="rId19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iotrowski\Desktop2\P10_48076282SS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867998"/>
            <a:ext cx="723900" cy="10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C92BE"/>
                </a:solidFill>
              </a:rPr>
              <a:t>My Marble Billiards Reflections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4CEDB-DE16-4734-AC76-B685B8AF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905000"/>
            <a:ext cx="7743290" cy="4887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397" y="2220427"/>
            <a:ext cx="3977640" cy="8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Date: 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81000-107F-4A93-B7E8-6FDF1BD60674}"/>
              </a:ext>
            </a:extLst>
          </p:cNvPr>
          <p:cNvSpPr txBox="1"/>
          <p:nvPr/>
        </p:nvSpPr>
        <p:spPr>
          <a:xfrm rot="10800000" flipH="1" flipV="1">
            <a:off x="752155" y="3324999"/>
            <a:ext cx="36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Name: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iotrowski\Desktop2\P10_48076282SS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867998"/>
            <a:ext cx="723900" cy="10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the focus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4CEDB-DE16-4734-AC76-B685B8AF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905000"/>
            <a:ext cx="7743290" cy="4887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397" y="2220427"/>
            <a:ext cx="3977640" cy="8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Date: 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81000-107F-4A93-B7E8-6FDF1BD60674}"/>
              </a:ext>
            </a:extLst>
          </p:cNvPr>
          <p:cNvSpPr txBox="1"/>
          <p:nvPr/>
        </p:nvSpPr>
        <p:spPr>
          <a:xfrm rot="10800000" flipH="1" flipV="1">
            <a:off x="806350" y="2514624"/>
            <a:ext cx="3613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How do Newton’s laws help us explain what was happening during the collision of  the marbles? </a:t>
            </a:r>
            <a:r>
              <a:rPr lang="en-US" sz="1200" dirty="0">
                <a:latin typeface="Berlin Sans FB" panose="020E0602020502020306" pitchFamily="34" charset="0"/>
              </a:rPr>
              <a:t>(you may use the illustrations to help you explain)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7E0DE-C424-485D-9196-E337AAC76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74" y="2817839"/>
            <a:ext cx="3382926" cy="30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80" y="1278584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92BE"/>
                </a:solidFill>
              </a:rPr>
              <a:t>What I needed to do in the collision activity?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344442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How did you get the target marble moving in the right direction to go through the goal?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756" y="12954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92BE"/>
                </a:solidFill>
              </a:rPr>
              <a:t>What I discovered in the activity?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4198" y="2378074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What determined the direction that the target marble moved after the collision?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526" y="9144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92BE"/>
                </a:solidFill>
              </a:rPr>
              <a:t>What else was going on 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6298" y="2012949"/>
            <a:ext cx="7696200" cy="4525963"/>
          </a:xfrm>
        </p:spPr>
        <p:txBody>
          <a:bodyPr/>
          <a:lstStyle/>
          <a:p>
            <a:r>
              <a:rPr lang="en-US" dirty="0"/>
              <a:t>Why didn’t the target marble move at the start?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Were there any forces acting on the marble? What were they?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9896" y="15240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C92BE"/>
                </a:solidFill>
              </a:rPr>
              <a:t>What  Newton’s first law had to with how the marbles acted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2971800"/>
            <a:ext cx="7696200" cy="4525963"/>
          </a:xfrm>
        </p:spPr>
        <p:txBody>
          <a:bodyPr/>
          <a:lstStyle/>
          <a:p>
            <a:r>
              <a:rPr lang="en-US" dirty="0"/>
              <a:t>Newton’s first law tells us that if the target marble started moving, a force was applied to it. What object applied a force on the target marble?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I also noticed  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ramp marble hit the target marble, did the ramp marble keep going in the same direction?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3408</TotalTime>
  <Words>203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Calibri</vt:lpstr>
      <vt:lpstr>Century Gothic</vt:lpstr>
      <vt:lpstr>Times New Roman</vt:lpstr>
      <vt:lpstr>Vapor Trail</vt:lpstr>
      <vt:lpstr>My Marble Billiards Reflections</vt:lpstr>
      <vt:lpstr>the focus question</vt:lpstr>
      <vt:lpstr>What I needed to do in the collision activity?</vt:lpstr>
      <vt:lpstr>What I discovered in the activity? </vt:lpstr>
      <vt:lpstr>What else was going on ? </vt:lpstr>
      <vt:lpstr>What  Newton’s first law had to with how the marbles acted …</vt:lpstr>
      <vt:lpstr>I also noticed 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Maineri</dc:creator>
  <cp:lastModifiedBy>Sonya Roberts</cp:lastModifiedBy>
  <cp:revision>456</cp:revision>
  <cp:lastPrinted>2020-01-26T21:41:43Z</cp:lastPrinted>
  <dcterms:created xsi:type="dcterms:W3CDTF">2015-05-13T16:02:12Z</dcterms:created>
  <dcterms:modified xsi:type="dcterms:W3CDTF">2020-01-28T22:21:50Z</dcterms:modified>
</cp:coreProperties>
</file>